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50" d="100"/>
          <a:sy n="150" d="100"/>
        </p:scale>
        <p:origin x="-104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pPr/>
              <a:t>10/5/16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pPr/>
              <a:t>10/5/16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6257-0888-B54D-8C51-BD6AE73CD57A}" type="datetime1">
              <a:rPr lang="en-US" smtClean="0"/>
              <a:pPr/>
              <a:t>10/5/16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2016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AEC6-10AA-414D-96FF-22033FFF897A}" type="datetime1">
              <a:rPr lang="en-US" smtClean="0"/>
              <a:pPr/>
              <a:t>10/5/16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8229600" cy="57329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2016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050792A5-ED52-D544-A005-A8473AC366A7}" type="datetime1">
              <a:rPr lang="en-US" smtClean="0"/>
              <a:pPr/>
              <a:t>10/5/16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2" name="Picture 1" descr="5 We're Taking Of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52" y="2284300"/>
            <a:ext cx="9095567" cy="1737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551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eindeerFly - TakingOffRGB full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74968"/>
            <a:ext cx="3104011" cy="617765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en-US" dirty="0"/>
              <a:t>We’re lifting </a:t>
            </a:r>
            <a:r>
              <a:rPr lang="en-US" dirty="0" smtClean="0"/>
              <a:t>off</a:t>
            </a:r>
          </a:p>
          <a:p>
            <a:pPr algn="r"/>
            <a:r>
              <a:rPr lang="en-US" dirty="0" smtClean="0"/>
              <a:t>into </a:t>
            </a:r>
            <a:r>
              <a:rPr lang="en-US" dirty="0"/>
              <a:t>the sky.</a:t>
            </a:r>
            <a:r>
              <a:rPr lang="en-US" dirty="0" smtClean="0"/>
              <a:t> </a:t>
            </a:r>
          </a:p>
          <a:p>
            <a:pPr algn="r"/>
            <a:r>
              <a:rPr lang="en-US" dirty="0" smtClean="0"/>
              <a:t>Come </a:t>
            </a:r>
            <a:r>
              <a:rPr lang="en-US" dirty="0"/>
              <a:t>on, let’s go!</a:t>
            </a:r>
            <a:r>
              <a:rPr lang="en-US" dirty="0" smtClean="0"/>
              <a:t> </a:t>
            </a:r>
          </a:p>
          <a:p>
            <a:pPr algn="r"/>
            <a:r>
              <a:rPr lang="en-US" dirty="0" smtClean="0"/>
              <a:t>It’s </a:t>
            </a:r>
            <a:r>
              <a:rPr lang="en-US" dirty="0"/>
              <a:t>time to fly!</a:t>
            </a:r>
          </a:p>
        </p:txBody>
      </p:sp>
    </p:spTree>
    <p:extLst>
      <p:ext uri="{BB962C8B-B14F-4D97-AF65-F5344CB8AC3E}">
        <p14:creationId xmlns:p14="http://schemas.microsoft.com/office/powerpoint/2010/main" val="139977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520" y="-6350"/>
            <a:ext cx="8839200" cy="63627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We’re taking off. </a:t>
            </a:r>
            <a:endParaRPr lang="en-US" dirty="0" smtClean="0"/>
          </a:p>
          <a:p>
            <a:r>
              <a:rPr lang="en-US" dirty="0" smtClean="0"/>
              <a:t>We’re </a:t>
            </a:r>
            <a:r>
              <a:rPr lang="en-US" dirty="0"/>
              <a:t>going up. </a:t>
            </a:r>
          </a:p>
          <a:p>
            <a:r>
              <a:rPr lang="en-US" dirty="0"/>
              <a:t>We’re flying high. </a:t>
            </a:r>
            <a:endParaRPr lang="en-US" dirty="0" smtClean="0"/>
          </a:p>
          <a:p>
            <a:r>
              <a:rPr lang="en-US" dirty="0" smtClean="0"/>
              <a:t>Can’t </a:t>
            </a:r>
            <a:r>
              <a:rPr lang="en-US" dirty="0"/>
              <a:t>get enough.</a:t>
            </a:r>
          </a:p>
        </p:txBody>
      </p:sp>
    </p:spTree>
    <p:extLst>
      <p:ext uri="{BB962C8B-B14F-4D97-AF65-F5344CB8AC3E}">
        <p14:creationId xmlns:p14="http://schemas.microsoft.com/office/powerpoint/2010/main" val="18907861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eindeerFly - TakingOffRGBSky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486" y="1665438"/>
            <a:ext cx="3570757" cy="469420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en-US" dirty="0"/>
              <a:t>We’re lifting off into the sky.</a:t>
            </a:r>
            <a:r>
              <a:rPr lang="en-US" dirty="0" smtClean="0"/>
              <a:t> </a:t>
            </a:r>
          </a:p>
          <a:p>
            <a:pPr algn="r"/>
            <a:r>
              <a:rPr lang="en-US" dirty="0" smtClean="0"/>
              <a:t>Come </a:t>
            </a:r>
            <a:r>
              <a:rPr lang="en-US" dirty="0"/>
              <a:t>on, let’s go!</a:t>
            </a:r>
            <a:r>
              <a:rPr lang="en-US" dirty="0" smtClean="0"/>
              <a:t> </a:t>
            </a:r>
          </a:p>
          <a:p>
            <a:pPr algn="r"/>
            <a:r>
              <a:rPr lang="en-US" dirty="0" smtClean="0"/>
              <a:t>It’s </a:t>
            </a:r>
            <a:r>
              <a:rPr lang="en-US" dirty="0"/>
              <a:t>time to fly!</a:t>
            </a:r>
          </a:p>
        </p:txBody>
      </p:sp>
    </p:spTree>
    <p:extLst>
      <p:ext uri="{BB962C8B-B14F-4D97-AF65-F5344CB8AC3E}">
        <p14:creationId xmlns:p14="http://schemas.microsoft.com/office/powerpoint/2010/main" val="30199977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ReindeerFly - TakingOffRGB RD fly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763" y="1023829"/>
            <a:ext cx="3005293" cy="346840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en-US" dirty="0"/>
              <a:t>We’re taking off! </a:t>
            </a:r>
            <a:endParaRPr lang="en-US" dirty="0" smtClean="0"/>
          </a:p>
          <a:p>
            <a:pPr algn="r"/>
            <a:r>
              <a:rPr lang="en-US" dirty="0" smtClean="0"/>
              <a:t>We’re </a:t>
            </a:r>
            <a:r>
              <a:rPr lang="en-US" dirty="0"/>
              <a:t>taking off!</a:t>
            </a:r>
          </a:p>
          <a:p>
            <a:pPr algn="r"/>
            <a:r>
              <a:rPr lang="en-US" dirty="0"/>
              <a:t>We’re taking off! </a:t>
            </a:r>
            <a:endParaRPr lang="en-US" dirty="0" smtClean="0"/>
          </a:p>
          <a:p>
            <a:pPr algn="r"/>
            <a:r>
              <a:rPr lang="en-US" dirty="0" smtClean="0"/>
              <a:t>We’re </a:t>
            </a:r>
            <a:r>
              <a:rPr lang="en-US" dirty="0"/>
              <a:t>taking off!</a:t>
            </a:r>
          </a:p>
        </p:txBody>
      </p:sp>
      <p:pic>
        <p:nvPicPr>
          <p:cNvPr id="6" name="Picture 5" descr="ReindeerFly - TakingOffRGB zipping cop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449" y="4492233"/>
            <a:ext cx="8388351" cy="1857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8328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0"/>
            <a:ext cx="8229600" cy="6176964"/>
          </a:xfrm>
        </p:spPr>
        <p:txBody>
          <a:bodyPr/>
          <a:lstStyle/>
          <a:p>
            <a:r>
              <a:rPr lang="en-US" dirty="0"/>
              <a:t>(</a:t>
            </a:r>
            <a:r>
              <a:rPr lang="en-US" sz="2000" i="1" dirty="0"/>
              <a:t>optional: </a:t>
            </a:r>
            <a:r>
              <a:rPr lang="en-US" dirty="0"/>
              <a:t>We’re taking,</a:t>
            </a:r>
            <a:r>
              <a:rPr lang="en-US" dirty="0" smtClean="0"/>
              <a:t>)</a:t>
            </a:r>
          </a:p>
          <a:p>
            <a:r>
              <a:rPr lang="en-US" sz="2000" i="1" dirty="0" smtClean="0"/>
              <a:t>shout</a:t>
            </a:r>
            <a:r>
              <a:rPr lang="en-US" sz="2000" i="1" dirty="0"/>
              <a:t>!</a:t>
            </a:r>
            <a:r>
              <a:rPr lang="en-US" sz="2000" i="1" dirty="0" smtClean="0"/>
              <a:t>:</a:t>
            </a:r>
            <a:r>
              <a:rPr lang="en-US" dirty="0" smtClean="0"/>
              <a:t> five</a:t>
            </a:r>
          </a:p>
          <a:p>
            <a:r>
              <a:rPr lang="en-US" dirty="0" smtClean="0"/>
              <a:t>            four</a:t>
            </a:r>
          </a:p>
          <a:p>
            <a:r>
              <a:rPr lang="en-US" dirty="0" smtClean="0"/>
              <a:t>                 three</a:t>
            </a:r>
          </a:p>
          <a:p>
            <a:r>
              <a:rPr lang="en-US" dirty="0" smtClean="0"/>
              <a:t>                       two</a:t>
            </a:r>
          </a:p>
          <a:p>
            <a:r>
              <a:rPr lang="en-US" dirty="0" smtClean="0"/>
              <a:t>                             one!</a:t>
            </a:r>
          </a:p>
          <a:p>
            <a:endParaRPr lang="en-US" sz="1000" dirty="0" smtClean="0"/>
          </a:p>
        </p:txBody>
      </p:sp>
    </p:spTree>
    <p:extLst>
      <p:ext uri="{BB962C8B-B14F-4D97-AF65-F5344CB8AC3E}">
        <p14:creationId xmlns:p14="http://schemas.microsoft.com/office/powerpoint/2010/main" val="22679699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857708" y="966684"/>
            <a:ext cx="6829091" cy="5210280"/>
          </a:xfrm>
        </p:spPr>
        <p:txBody>
          <a:bodyPr/>
          <a:lstStyle/>
          <a:p>
            <a:r>
              <a:rPr lang="en-US" sz="2000" i="1" dirty="0" smtClean="0"/>
              <a:t>sing or shout, (opt.):</a:t>
            </a:r>
          </a:p>
          <a:p>
            <a:r>
              <a:rPr lang="en-US" dirty="0" smtClean="0"/>
              <a:t>Taking off!</a:t>
            </a:r>
          </a:p>
          <a:p>
            <a:endParaRPr lang="en-US" dirty="0"/>
          </a:p>
        </p:txBody>
      </p:sp>
      <p:pic>
        <p:nvPicPr>
          <p:cNvPr id="5" name="Picture 4" descr="ReindeerFly - TakingOffRGB full cop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6172" y="91265"/>
            <a:ext cx="3350628" cy="6264061"/>
          </a:xfrm>
          <a:prstGeom prst="rect">
            <a:avLst/>
          </a:prstGeom>
        </p:spPr>
      </p:pic>
      <p:pic>
        <p:nvPicPr>
          <p:cNvPr id="6" name="Picture 5" descr="ReindeerFly - TakingOffRGB zipping cop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162" y="4831921"/>
            <a:ext cx="5166978" cy="1237962"/>
          </a:xfrm>
          <a:prstGeom prst="rect">
            <a:avLst/>
          </a:prstGeom>
        </p:spPr>
      </p:pic>
      <p:pic>
        <p:nvPicPr>
          <p:cNvPr id="7" name="Picture 6" descr="ReindeerFly - TakingOffRGB zipping copy 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767" y="3411264"/>
            <a:ext cx="4541405" cy="108808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621862"/>
            <a:ext cx="8229600" cy="5555102"/>
          </a:xfrm>
        </p:spPr>
        <p:txBody>
          <a:bodyPr/>
          <a:lstStyle/>
          <a:p>
            <a:r>
              <a:rPr lang="en-US" sz="2000" i="1" dirty="0"/>
              <a:t>shout exuberantly:</a:t>
            </a:r>
            <a:endParaRPr lang="en-US" sz="2000" i="1" dirty="0" smtClean="0"/>
          </a:p>
          <a:p>
            <a:r>
              <a:rPr lang="en-US" dirty="0" smtClean="0"/>
              <a:t>   Ten </a:t>
            </a:r>
            <a:r>
              <a:rPr lang="en-US" dirty="0"/>
              <a:t>nine eight</a:t>
            </a:r>
            <a:r>
              <a:rPr lang="en-US" dirty="0" smtClean="0"/>
              <a:t>!</a:t>
            </a:r>
          </a:p>
          <a:p>
            <a:r>
              <a:rPr lang="en-US" dirty="0" smtClean="0"/>
              <a:t>          Seven </a:t>
            </a:r>
            <a:r>
              <a:rPr lang="en-US" dirty="0"/>
              <a:t>six five</a:t>
            </a:r>
            <a:r>
              <a:rPr lang="en-US" dirty="0" smtClean="0"/>
              <a:t>!</a:t>
            </a:r>
          </a:p>
          <a:p>
            <a:r>
              <a:rPr lang="en-US" dirty="0" smtClean="0"/>
              <a:t>                 Four </a:t>
            </a:r>
            <a:r>
              <a:rPr lang="en-US" dirty="0"/>
              <a:t>three two</a:t>
            </a:r>
            <a:r>
              <a:rPr lang="en-US" dirty="0" smtClean="0"/>
              <a:t>!</a:t>
            </a:r>
          </a:p>
          <a:p>
            <a:r>
              <a:rPr lang="en-US" dirty="0" smtClean="0"/>
              <a:t>                        One</a:t>
            </a:r>
            <a:r>
              <a:rPr lang="en-US" dirty="0"/>
              <a:t>! Let’s go!</a:t>
            </a:r>
          </a:p>
        </p:txBody>
      </p:sp>
    </p:spTree>
    <p:extLst>
      <p:ext uri="{BB962C8B-B14F-4D97-AF65-F5344CB8AC3E}">
        <p14:creationId xmlns:p14="http://schemas.microsoft.com/office/powerpoint/2010/main" val="1849149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103586"/>
            <a:ext cx="8229600" cy="5073378"/>
          </a:xfrm>
        </p:spPr>
        <p:txBody>
          <a:bodyPr/>
          <a:lstStyle/>
          <a:p>
            <a:r>
              <a:rPr lang="en-US" sz="2000" i="1" dirty="0"/>
              <a:t>sing:</a:t>
            </a:r>
          </a:p>
          <a:p>
            <a:r>
              <a:rPr lang="en-US" dirty="0"/>
              <a:t>Like a rocket to the </a:t>
            </a:r>
            <a:r>
              <a:rPr lang="en-US" dirty="0" smtClean="0"/>
              <a:t>moon.</a:t>
            </a:r>
          </a:p>
          <a:p>
            <a:r>
              <a:rPr lang="en-US" dirty="0" smtClean="0"/>
              <a:t>We </a:t>
            </a:r>
            <a:r>
              <a:rPr lang="en-US" dirty="0"/>
              <a:t>will be there really </a:t>
            </a:r>
            <a:r>
              <a:rPr lang="en-US" dirty="0" smtClean="0"/>
              <a:t>soon.</a:t>
            </a:r>
          </a:p>
          <a:p>
            <a:r>
              <a:rPr lang="en-US" dirty="0" smtClean="0"/>
              <a:t>Like </a:t>
            </a:r>
            <a:r>
              <a:rPr lang="en-US" dirty="0"/>
              <a:t>the title of this </a:t>
            </a:r>
            <a:r>
              <a:rPr lang="en-US" dirty="0" smtClean="0"/>
              <a:t>tune.</a:t>
            </a:r>
          </a:p>
          <a:p>
            <a:r>
              <a:rPr lang="en-US" dirty="0" smtClean="0"/>
              <a:t>We’re </a:t>
            </a:r>
            <a:r>
              <a:rPr lang="en-US" dirty="0"/>
              <a:t>taking off!</a:t>
            </a:r>
          </a:p>
          <a:p>
            <a:endParaRPr lang="en-US" dirty="0"/>
          </a:p>
        </p:txBody>
      </p:sp>
      <p:pic>
        <p:nvPicPr>
          <p:cNvPr id="5" name="Picture 4" descr="ReindeerFly - TakingOffRGB mo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8099" y="540151"/>
            <a:ext cx="1233917" cy="1426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651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ReindeerFly - TakingOffRGB zippi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606" y="3709741"/>
            <a:ext cx="7395592" cy="246722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57655"/>
            <a:ext cx="8229600" cy="6019309"/>
          </a:xfrm>
        </p:spPr>
        <p:txBody>
          <a:bodyPr/>
          <a:lstStyle/>
          <a:p>
            <a:r>
              <a:rPr lang="en-US" dirty="0"/>
              <a:t>Point our noses to the sky. </a:t>
            </a:r>
          </a:p>
          <a:p>
            <a:r>
              <a:rPr lang="en-US" dirty="0" smtClean="0"/>
              <a:t>Crank </a:t>
            </a:r>
            <a:r>
              <a:rPr lang="en-US" dirty="0"/>
              <a:t>it up and watch us fly.</a:t>
            </a:r>
          </a:p>
          <a:p>
            <a:r>
              <a:rPr lang="en-US" dirty="0"/>
              <a:t>See the planets zipping </a:t>
            </a:r>
            <a:r>
              <a:rPr lang="en-US" dirty="0" smtClean="0"/>
              <a:t>by.</a:t>
            </a:r>
          </a:p>
          <a:p>
            <a:r>
              <a:rPr lang="en-US" dirty="0" smtClean="0"/>
              <a:t>We’re </a:t>
            </a:r>
            <a:r>
              <a:rPr lang="en-US" dirty="0"/>
              <a:t>taking off!</a:t>
            </a:r>
          </a:p>
        </p:txBody>
      </p:sp>
    </p:spTree>
    <p:extLst>
      <p:ext uri="{BB962C8B-B14F-4D97-AF65-F5344CB8AC3E}">
        <p14:creationId xmlns:p14="http://schemas.microsoft.com/office/powerpoint/2010/main" val="1383027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We’re taking off. </a:t>
            </a:r>
            <a:endParaRPr lang="en-US" dirty="0" smtClean="0"/>
          </a:p>
          <a:p>
            <a:r>
              <a:rPr lang="en-US" dirty="0" smtClean="0"/>
              <a:t>We’re </a:t>
            </a:r>
            <a:r>
              <a:rPr lang="en-US" dirty="0"/>
              <a:t>going up. </a:t>
            </a:r>
          </a:p>
          <a:p>
            <a:r>
              <a:rPr lang="en-US" dirty="0"/>
              <a:t>We’re flying high. </a:t>
            </a:r>
            <a:endParaRPr lang="en-US" dirty="0" smtClean="0"/>
          </a:p>
          <a:p>
            <a:r>
              <a:rPr lang="en-US" dirty="0" smtClean="0"/>
              <a:t>Can’t </a:t>
            </a:r>
            <a:r>
              <a:rPr lang="en-US" dirty="0"/>
              <a:t>get enough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6" name="Picture 5" descr="ReindeerFly - TakingOffRGB RD fly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0515" y="1045081"/>
            <a:ext cx="3504496" cy="4786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412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ReindeerFly - TakingOffRGB 3 R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045" y="1127003"/>
            <a:ext cx="3417240" cy="523207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246409"/>
            <a:ext cx="8229600" cy="5930555"/>
          </a:xfrm>
        </p:spPr>
        <p:txBody>
          <a:bodyPr/>
          <a:lstStyle/>
          <a:p>
            <a:pPr algn="r"/>
            <a:r>
              <a:rPr lang="en-US" dirty="0" smtClean="0"/>
              <a:t>We’re </a:t>
            </a:r>
            <a:r>
              <a:rPr lang="en-US" dirty="0"/>
              <a:t>lifting off into the sky. </a:t>
            </a:r>
          </a:p>
          <a:p>
            <a:pPr algn="r"/>
            <a:r>
              <a:rPr lang="en-US" dirty="0" smtClean="0"/>
              <a:t>Come </a:t>
            </a:r>
            <a:r>
              <a:rPr lang="en-US" dirty="0"/>
              <a:t>on, let’s go!</a:t>
            </a:r>
            <a:r>
              <a:rPr lang="en-US" dirty="0" smtClean="0"/>
              <a:t> </a:t>
            </a:r>
          </a:p>
          <a:p>
            <a:pPr algn="r"/>
            <a:r>
              <a:rPr lang="en-US" dirty="0" smtClean="0"/>
              <a:t>It’s time to fly!</a:t>
            </a:r>
          </a:p>
          <a:p>
            <a:pPr algn="r"/>
            <a:r>
              <a:rPr lang="en-US" dirty="0" smtClean="0"/>
              <a:t>We’re </a:t>
            </a:r>
            <a:r>
              <a:rPr lang="en-US" dirty="0"/>
              <a:t>taking off! </a:t>
            </a:r>
          </a:p>
          <a:p>
            <a:pPr algn="r"/>
            <a:r>
              <a:rPr lang="en-US" dirty="0"/>
              <a:t>We’re taking off!</a:t>
            </a:r>
          </a:p>
        </p:txBody>
      </p:sp>
    </p:spTree>
    <p:extLst>
      <p:ext uri="{BB962C8B-B14F-4D97-AF65-F5344CB8AC3E}">
        <p14:creationId xmlns:p14="http://schemas.microsoft.com/office/powerpoint/2010/main" val="2318657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1631" y="1514475"/>
            <a:ext cx="3851275" cy="5207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0"/>
            <a:ext cx="8229600" cy="6176964"/>
          </a:xfrm>
        </p:spPr>
        <p:txBody>
          <a:bodyPr/>
          <a:lstStyle/>
          <a:p>
            <a:r>
              <a:rPr lang="en-US" dirty="0"/>
              <a:t>Leaving gravity below. </a:t>
            </a:r>
          </a:p>
          <a:p>
            <a:r>
              <a:rPr lang="en-US" dirty="0"/>
              <a:t>We are lucky we can go</a:t>
            </a:r>
            <a:r>
              <a:rPr lang="en-US" dirty="0" smtClean="0"/>
              <a:t>.</a:t>
            </a:r>
          </a:p>
          <a:p>
            <a:r>
              <a:rPr lang="en-US" dirty="0"/>
              <a:t>It’s a feeling </a:t>
            </a:r>
            <a:endParaRPr lang="en-US" dirty="0" smtClean="0"/>
          </a:p>
          <a:p>
            <a:r>
              <a:rPr lang="en-US" dirty="0" smtClean="0"/>
              <a:t>you </a:t>
            </a:r>
            <a:r>
              <a:rPr lang="en-US" dirty="0"/>
              <a:t>should </a:t>
            </a:r>
            <a:r>
              <a:rPr lang="en-US" dirty="0" smtClean="0"/>
              <a:t>know.</a:t>
            </a:r>
          </a:p>
          <a:p>
            <a:r>
              <a:rPr lang="en-US" dirty="0" smtClean="0"/>
              <a:t>We’re </a:t>
            </a:r>
            <a:r>
              <a:rPr lang="en-US" dirty="0"/>
              <a:t>taking off!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525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ReindeerFly - TakingOffRGB RD fly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861" y="2384533"/>
            <a:ext cx="3285740" cy="379243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6200" y="217978"/>
            <a:ext cx="8881533" cy="5958986"/>
          </a:xfrm>
        </p:spPr>
        <p:txBody>
          <a:bodyPr/>
          <a:lstStyle/>
          <a:p>
            <a:pPr algn="r"/>
            <a:r>
              <a:rPr lang="en-US" dirty="0" smtClean="0"/>
              <a:t>We </a:t>
            </a:r>
            <a:r>
              <a:rPr lang="en-US" dirty="0"/>
              <a:t>are buzzing through the air</a:t>
            </a:r>
            <a:r>
              <a:rPr lang="en-US" dirty="0" smtClean="0"/>
              <a:t>.</a:t>
            </a:r>
          </a:p>
          <a:p>
            <a:pPr algn="r"/>
            <a:r>
              <a:rPr lang="en-US" dirty="0"/>
              <a:t>Like the wind, without a care.</a:t>
            </a:r>
          </a:p>
          <a:p>
            <a:pPr algn="r"/>
            <a:r>
              <a:rPr lang="en-US" dirty="0"/>
              <a:t>Come along!</a:t>
            </a:r>
            <a:r>
              <a:rPr lang="en-US" dirty="0" smtClean="0"/>
              <a:t> </a:t>
            </a:r>
          </a:p>
          <a:p>
            <a:pPr algn="r"/>
            <a:r>
              <a:rPr lang="en-US" dirty="0" smtClean="0"/>
              <a:t>We’ll see you there!</a:t>
            </a:r>
          </a:p>
          <a:p>
            <a:pPr algn="r"/>
            <a:r>
              <a:rPr lang="en-US" dirty="0" smtClean="0"/>
              <a:t>We’re </a:t>
            </a:r>
            <a:r>
              <a:rPr lang="en-US" dirty="0"/>
              <a:t>taking off!</a:t>
            </a:r>
          </a:p>
          <a:p>
            <a:pPr algn="r"/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741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923" y="508000"/>
            <a:ext cx="7419975" cy="579755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80068"/>
            <a:ext cx="8229600" cy="5996896"/>
          </a:xfrm>
        </p:spPr>
        <p:txBody>
          <a:bodyPr/>
          <a:lstStyle/>
          <a:p>
            <a:r>
              <a:rPr lang="en-US" dirty="0"/>
              <a:t>We’re taking off.</a:t>
            </a:r>
            <a:r>
              <a:rPr lang="en-US" dirty="0" smtClean="0"/>
              <a:t> </a:t>
            </a:r>
          </a:p>
          <a:p>
            <a:r>
              <a:rPr lang="en-US" dirty="0" smtClean="0"/>
              <a:t>We’re </a:t>
            </a:r>
            <a:r>
              <a:rPr lang="en-US" dirty="0"/>
              <a:t>going </a:t>
            </a:r>
            <a:r>
              <a:rPr lang="en-US" dirty="0" smtClean="0"/>
              <a:t>up.</a:t>
            </a:r>
          </a:p>
          <a:p>
            <a:r>
              <a:rPr lang="en-US" dirty="0" smtClean="0"/>
              <a:t>We’re </a:t>
            </a:r>
            <a:r>
              <a:rPr lang="en-US" dirty="0"/>
              <a:t>flying high.</a:t>
            </a:r>
            <a:r>
              <a:rPr lang="en-US" dirty="0" smtClean="0"/>
              <a:t> </a:t>
            </a:r>
          </a:p>
          <a:p>
            <a:r>
              <a:rPr lang="en-US" dirty="0" smtClean="0"/>
              <a:t>Can’t </a:t>
            </a:r>
            <a:r>
              <a:rPr lang="en-US" dirty="0"/>
              <a:t>get enough.</a:t>
            </a:r>
          </a:p>
        </p:txBody>
      </p:sp>
    </p:spTree>
    <p:extLst>
      <p:ext uri="{BB962C8B-B14F-4D97-AF65-F5344CB8AC3E}">
        <p14:creationId xmlns:p14="http://schemas.microsoft.com/office/powerpoint/2010/main" val="39466763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</TotalTime>
  <Words>269</Words>
  <Application>Microsoft Macintosh PowerPoint</Application>
  <PresentationFormat>On-screen Show (4:3)</PresentationFormat>
  <Paragraphs>76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James Ziegler</cp:lastModifiedBy>
  <cp:revision>20</cp:revision>
  <cp:lastPrinted>2016-09-16T21:02:23Z</cp:lastPrinted>
  <dcterms:created xsi:type="dcterms:W3CDTF">2016-09-16T21:01:38Z</dcterms:created>
  <dcterms:modified xsi:type="dcterms:W3CDTF">2016-10-05T21:00:21Z</dcterms:modified>
</cp:coreProperties>
</file>